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3047" autoAdjust="0"/>
    <p:restoredTop sz="89744" autoAdjust="0"/>
  </p:normalViewPr>
  <p:slideViewPr>
    <p:cSldViewPr>
      <p:cViewPr varScale="1">
        <p:scale>
          <a:sx n="104" d="100"/>
          <a:sy n="104" d="100"/>
        </p:scale>
        <p:origin x="682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651053864168617E-2"/>
          <c:y val="6.9264069264069264E-2"/>
          <c:w val="0.77634660421545665"/>
          <c:h val="0.783549783549783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Bus</c:v>
                </c:pt>
              </c:strCache>
            </c:strRef>
          </c:tx>
          <c:spPr>
            <a:solidFill>
              <a:schemeClr val="accent1"/>
            </a:solidFill>
            <a:ln w="12699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500</c:v>
                </c:pt>
                <c:pt idx="1">
                  <c:v>400</c:v>
                </c:pt>
                <c:pt idx="2">
                  <c:v>350</c:v>
                </c:pt>
                <c:pt idx="3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6D-47C2-B97E-6493EAAE4DB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Schiff</c:v>
                </c:pt>
              </c:strCache>
            </c:strRef>
          </c:tx>
          <c:spPr>
            <a:solidFill>
              <a:schemeClr val="accent2"/>
            </a:solidFill>
            <a:ln w="12699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450</c:v>
                </c:pt>
                <c:pt idx="1">
                  <c:v>500</c:v>
                </c:pt>
                <c:pt idx="2">
                  <c:v>250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6D-47C2-B97E-6493EAAE4DB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Flug</c:v>
                </c:pt>
              </c:strCache>
            </c:strRef>
          </c:tx>
          <c:spPr>
            <a:solidFill>
              <a:schemeClr val="hlink"/>
            </a:solidFill>
            <a:ln w="12699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600</c:v>
                </c:pt>
                <c:pt idx="1">
                  <c:v>450</c:v>
                </c:pt>
                <c:pt idx="2">
                  <c:v>150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26D-47C2-B97E-6493EAAE4D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832192"/>
        <c:axId val="35833728"/>
      </c:barChart>
      <c:catAx>
        <c:axId val="35832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58337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5833728"/>
        <c:scaling>
          <c:orientation val="minMax"/>
        </c:scaling>
        <c:delete val="0"/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35832192"/>
        <c:crosses val="autoZero"/>
        <c:crossBetween val="between"/>
      </c:valAx>
      <c:spPr>
        <a:noFill/>
        <a:ln w="12699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7470725995316156"/>
          <c:y val="0.34415584415584416"/>
          <c:w val="0.12060889929742388"/>
          <c:h val="0.22943722943722944"/>
        </c:manualLayout>
      </c:layout>
      <c:overlay val="0"/>
      <c:spPr>
        <a:solidFill>
          <a:schemeClr val="bg1"/>
        </a:solidFill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3A7D58-2A91-4CC0-8958-2AB3ADDB458E}" type="doc">
      <dgm:prSet loTypeId="urn:microsoft.com/office/officeart/2008/layout/NameandTitleOrganizationalChart" loCatId="hierarchy" qsTypeId="urn:microsoft.com/office/officeart/2005/8/quickstyle/3d9" qsCatId="3D" csTypeId="urn:microsoft.com/office/officeart/2005/8/colors/colorful2" csCatId="colorful"/>
      <dgm:spPr/>
    </dgm:pt>
    <dgm:pt modelId="{A5B0FF6E-A673-4C3D-8C83-8FEEAC621CD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/>
              <a:effectLst/>
              <a:latin typeface="Arial" charset="0"/>
            </a:rPr>
            <a:t>KlickDichSchlau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/>
              <a:effectLst/>
              <a:latin typeface="Arial" charset="0"/>
            </a:rPr>
            <a:t>Tours</a:t>
          </a:r>
        </a:p>
      </dgm:t>
    </dgm:pt>
    <dgm:pt modelId="{3FB91390-D9DC-4227-8EC5-D2FD18476473}" type="parTrans" cxnId="{08F93454-E269-4D61-AE06-0BA67B577957}">
      <dgm:prSet/>
      <dgm:spPr/>
    </dgm:pt>
    <dgm:pt modelId="{C2E331AE-1D04-408A-9D31-A9F83631D1D3}" type="sibTrans" cxnId="{08F93454-E269-4D61-AE06-0BA67B577957}">
      <dgm:prSet/>
      <dgm:spPr/>
      <dgm:t>
        <a:bodyPr/>
        <a:lstStyle/>
        <a:p>
          <a:endParaRPr lang="de-DE"/>
        </a:p>
      </dgm:t>
    </dgm:pt>
    <dgm:pt modelId="{D4483A35-28C9-4568-80C7-54833E105BE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/>
              <a:effectLst/>
              <a:latin typeface="Arial" charset="0"/>
            </a:rPr>
            <a:t>Busreisen</a:t>
          </a:r>
        </a:p>
      </dgm:t>
    </dgm:pt>
    <dgm:pt modelId="{9F8CE3D4-F50B-41DF-BF78-DA907DC609B9}" type="parTrans" cxnId="{6929D0C8-EB2D-4F7F-8891-E0777C7FA6B6}">
      <dgm:prSet/>
      <dgm:spPr/>
    </dgm:pt>
    <dgm:pt modelId="{9F5484C9-BAB4-4DC0-82CA-771C8585D988}" type="sibTrans" cxnId="{6929D0C8-EB2D-4F7F-8891-E0777C7FA6B6}">
      <dgm:prSet/>
      <dgm:spPr/>
      <dgm:t>
        <a:bodyPr/>
        <a:lstStyle/>
        <a:p>
          <a:endParaRPr lang="de-DE"/>
        </a:p>
      </dgm:t>
    </dgm:pt>
    <dgm:pt modelId="{474F9C5A-B885-4301-B5E0-A6815DE1C4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/>
              <a:effectLst/>
              <a:latin typeface="Arial" charset="0"/>
            </a:rPr>
            <a:t>Schiffsreisen</a:t>
          </a:r>
        </a:p>
      </dgm:t>
    </dgm:pt>
    <dgm:pt modelId="{F1CF8903-AD30-4A1A-B5E4-B94DBB71FDA2}" type="parTrans" cxnId="{CCE060F3-8B5A-4C0E-8C83-7669AAD54CBB}">
      <dgm:prSet/>
      <dgm:spPr/>
    </dgm:pt>
    <dgm:pt modelId="{537E6A79-FCB9-4A71-89FF-25F775B252B4}" type="sibTrans" cxnId="{CCE060F3-8B5A-4C0E-8C83-7669AAD54CBB}">
      <dgm:prSet/>
      <dgm:spPr/>
      <dgm:t>
        <a:bodyPr/>
        <a:lstStyle/>
        <a:p>
          <a:endParaRPr lang="de-DE"/>
        </a:p>
      </dgm:t>
    </dgm:pt>
    <dgm:pt modelId="{13B4A2FD-805A-41E6-92A4-680E090B84B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b="0" i="0" u="none" strike="noStrike" cap="none" normalizeH="0" baseline="0">
              <a:ln/>
              <a:effectLst/>
              <a:latin typeface="Arial" charset="0"/>
            </a:rPr>
            <a:t>Flugreisen</a:t>
          </a:r>
        </a:p>
      </dgm:t>
    </dgm:pt>
    <dgm:pt modelId="{592D94B0-58E1-46E0-99AB-4A9550094266}" type="parTrans" cxnId="{78E03EEA-AA5B-402C-B4CA-847F4343C290}">
      <dgm:prSet/>
      <dgm:spPr/>
    </dgm:pt>
    <dgm:pt modelId="{5BBB509B-E686-4019-86D8-2F4D3F6A751B}" type="sibTrans" cxnId="{78E03EEA-AA5B-402C-B4CA-847F4343C290}">
      <dgm:prSet/>
      <dgm:spPr/>
      <dgm:t>
        <a:bodyPr/>
        <a:lstStyle/>
        <a:p>
          <a:endParaRPr lang="de-DE"/>
        </a:p>
      </dgm:t>
    </dgm:pt>
    <dgm:pt modelId="{E6154720-AECA-4466-A370-77A4F14C60F0}" type="pres">
      <dgm:prSet presAssocID="{1B3A7D58-2A91-4CC0-8958-2AB3ADDB458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A40ACC2-A85B-4303-8B39-39F94BC90FB0}" type="pres">
      <dgm:prSet presAssocID="{A5B0FF6E-A673-4C3D-8C83-8FEEAC621CD4}" presName="hierRoot1" presStyleCnt="0">
        <dgm:presLayoutVars>
          <dgm:hierBranch val="init"/>
        </dgm:presLayoutVars>
      </dgm:prSet>
      <dgm:spPr/>
    </dgm:pt>
    <dgm:pt modelId="{963071EC-7A4F-4995-A04D-7DC2CB852B75}" type="pres">
      <dgm:prSet presAssocID="{A5B0FF6E-A673-4C3D-8C83-8FEEAC621CD4}" presName="rootComposite1" presStyleCnt="0"/>
      <dgm:spPr/>
    </dgm:pt>
    <dgm:pt modelId="{E87FF137-4B81-45C5-98E9-4FEE9972A260}" type="pres">
      <dgm:prSet presAssocID="{A5B0FF6E-A673-4C3D-8C83-8FEEAC621CD4}" presName="rootText1" presStyleLbl="node0" presStyleIdx="0" presStyleCnt="1">
        <dgm:presLayoutVars>
          <dgm:chMax/>
          <dgm:chPref val="3"/>
        </dgm:presLayoutVars>
      </dgm:prSet>
      <dgm:spPr/>
    </dgm:pt>
    <dgm:pt modelId="{8D6B4BC9-A362-419C-BDE1-05D89219E373}" type="pres">
      <dgm:prSet presAssocID="{A5B0FF6E-A673-4C3D-8C83-8FEEAC621CD4}" presName="titleText1" presStyleLbl="fgAcc0" presStyleIdx="0" presStyleCnt="1">
        <dgm:presLayoutVars>
          <dgm:chMax val="0"/>
          <dgm:chPref val="0"/>
        </dgm:presLayoutVars>
      </dgm:prSet>
      <dgm:spPr/>
    </dgm:pt>
    <dgm:pt modelId="{4C9B59CA-FEA4-4AC5-989B-213B9615A55A}" type="pres">
      <dgm:prSet presAssocID="{A5B0FF6E-A673-4C3D-8C83-8FEEAC621CD4}" presName="rootConnector1" presStyleLbl="node1" presStyleIdx="0" presStyleCnt="3"/>
      <dgm:spPr/>
    </dgm:pt>
    <dgm:pt modelId="{62C2406E-AD14-45D6-B9F7-8713E2D034D3}" type="pres">
      <dgm:prSet presAssocID="{A5B0FF6E-A673-4C3D-8C83-8FEEAC621CD4}" presName="hierChild2" presStyleCnt="0"/>
      <dgm:spPr/>
    </dgm:pt>
    <dgm:pt modelId="{8D55441B-8E99-4F5E-8C08-94BE975A7468}" type="pres">
      <dgm:prSet presAssocID="{9F8CE3D4-F50B-41DF-BF78-DA907DC609B9}" presName="Name37" presStyleLbl="parChTrans1D2" presStyleIdx="0" presStyleCnt="3"/>
      <dgm:spPr/>
    </dgm:pt>
    <dgm:pt modelId="{33CC9200-525E-44B7-BA2F-CDA9240F14E9}" type="pres">
      <dgm:prSet presAssocID="{D4483A35-28C9-4568-80C7-54833E105BE0}" presName="hierRoot2" presStyleCnt="0">
        <dgm:presLayoutVars>
          <dgm:hierBranch val="init"/>
        </dgm:presLayoutVars>
      </dgm:prSet>
      <dgm:spPr/>
    </dgm:pt>
    <dgm:pt modelId="{361DF836-678C-4C84-9FB1-CEB3C0816C22}" type="pres">
      <dgm:prSet presAssocID="{D4483A35-28C9-4568-80C7-54833E105BE0}" presName="rootComposite" presStyleCnt="0"/>
      <dgm:spPr/>
    </dgm:pt>
    <dgm:pt modelId="{A3A9B429-9B1C-428D-B28C-3FCE115E26F9}" type="pres">
      <dgm:prSet presAssocID="{D4483A35-28C9-4568-80C7-54833E105BE0}" presName="rootText" presStyleLbl="node1" presStyleIdx="0" presStyleCnt="3">
        <dgm:presLayoutVars>
          <dgm:chMax/>
          <dgm:chPref val="3"/>
        </dgm:presLayoutVars>
      </dgm:prSet>
      <dgm:spPr/>
    </dgm:pt>
    <dgm:pt modelId="{A25015D3-3CE5-49A4-BB03-40AEC86592A6}" type="pres">
      <dgm:prSet presAssocID="{D4483A35-28C9-4568-80C7-54833E105BE0}" presName="titleText2" presStyleLbl="fgAcc1" presStyleIdx="0" presStyleCnt="3">
        <dgm:presLayoutVars>
          <dgm:chMax val="0"/>
          <dgm:chPref val="0"/>
        </dgm:presLayoutVars>
      </dgm:prSet>
      <dgm:spPr/>
    </dgm:pt>
    <dgm:pt modelId="{9BC15A2C-ADC8-4832-A9B4-096A320F6012}" type="pres">
      <dgm:prSet presAssocID="{D4483A35-28C9-4568-80C7-54833E105BE0}" presName="rootConnector" presStyleLbl="node2" presStyleIdx="0" presStyleCnt="0"/>
      <dgm:spPr/>
    </dgm:pt>
    <dgm:pt modelId="{68043D98-28EA-4E0B-B5A3-F9326512F210}" type="pres">
      <dgm:prSet presAssocID="{D4483A35-28C9-4568-80C7-54833E105BE0}" presName="hierChild4" presStyleCnt="0"/>
      <dgm:spPr/>
    </dgm:pt>
    <dgm:pt modelId="{1F5D01BE-BBC7-4B67-822C-CA56706FA4FD}" type="pres">
      <dgm:prSet presAssocID="{D4483A35-28C9-4568-80C7-54833E105BE0}" presName="hierChild5" presStyleCnt="0"/>
      <dgm:spPr/>
    </dgm:pt>
    <dgm:pt modelId="{C6E932E6-40A5-4E1D-B8F0-A0104930A7D2}" type="pres">
      <dgm:prSet presAssocID="{F1CF8903-AD30-4A1A-B5E4-B94DBB71FDA2}" presName="Name37" presStyleLbl="parChTrans1D2" presStyleIdx="1" presStyleCnt="3"/>
      <dgm:spPr/>
    </dgm:pt>
    <dgm:pt modelId="{148CDBA1-2EBE-4047-B8F3-77D1B7BA55FF}" type="pres">
      <dgm:prSet presAssocID="{474F9C5A-B885-4301-B5E0-A6815DE1C47F}" presName="hierRoot2" presStyleCnt="0">
        <dgm:presLayoutVars>
          <dgm:hierBranch val="init"/>
        </dgm:presLayoutVars>
      </dgm:prSet>
      <dgm:spPr/>
    </dgm:pt>
    <dgm:pt modelId="{DC23F638-55DD-49CE-BDE5-DF127E2F6E32}" type="pres">
      <dgm:prSet presAssocID="{474F9C5A-B885-4301-B5E0-A6815DE1C47F}" presName="rootComposite" presStyleCnt="0"/>
      <dgm:spPr/>
    </dgm:pt>
    <dgm:pt modelId="{31BC7011-763D-4A9A-BB2B-1728FFC96EEE}" type="pres">
      <dgm:prSet presAssocID="{474F9C5A-B885-4301-B5E0-A6815DE1C47F}" presName="rootText" presStyleLbl="node1" presStyleIdx="1" presStyleCnt="3">
        <dgm:presLayoutVars>
          <dgm:chMax/>
          <dgm:chPref val="3"/>
        </dgm:presLayoutVars>
      </dgm:prSet>
      <dgm:spPr/>
    </dgm:pt>
    <dgm:pt modelId="{4AE15819-5E8E-42B7-A376-FAE73E6E4F43}" type="pres">
      <dgm:prSet presAssocID="{474F9C5A-B885-4301-B5E0-A6815DE1C47F}" presName="titleText2" presStyleLbl="fgAcc1" presStyleIdx="1" presStyleCnt="3">
        <dgm:presLayoutVars>
          <dgm:chMax val="0"/>
          <dgm:chPref val="0"/>
        </dgm:presLayoutVars>
      </dgm:prSet>
      <dgm:spPr/>
    </dgm:pt>
    <dgm:pt modelId="{DF4311D4-A9F9-4221-939B-1DBA14B29256}" type="pres">
      <dgm:prSet presAssocID="{474F9C5A-B885-4301-B5E0-A6815DE1C47F}" presName="rootConnector" presStyleLbl="node2" presStyleIdx="0" presStyleCnt="0"/>
      <dgm:spPr/>
    </dgm:pt>
    <dgm:pt modelId="{FFE050FE-9160-4503-9F9B-3A7F45FA4C8C}" type="pres">
      <dgm:prSet presAssocID="{474F9C5A-B885-4301-B5E0-A6815DE1C47F}" presName="hierChild4" presStyleCnt="0"/>
      <dgm:spPr/>
    </dgm:pt>
    <dgm:pt modelId="{A469B4CB-B6B7-4CF4-AFC1-EA02CDA31D19}" type="pres">
      <dgm:prSet presAssocID="{474F9C5A-B885-4301-B5E0-A6815DE1C47F}" presName="hierChild5" presStyleCnt="0"/>
      <dgm:spPr/>
    </dgm:pt>
    <dgm:pt modelId="{F1A96EC9-9D17-442F-A1A4-5D24AF8CC697}" type="pres">
      <dgm:prSet presAssocID="{592D94B0-58E1-46E0-99AB-4A9550094266}" presName="Name37" presStyleLbl="parChTrans1D2" presStyleIdx="2" presStyleCnt="3"/>
      <dgm:spPr/>
    </dgm:pt>
    <dgm:pt modelId="{0A93D1E5-7B02-4AF8-A659-E8F7F08FB6CA}" type="pres">
      <dgm:prSet presAssocID="{13B4A2FD-805A-41E6-92A4-680E090B84BC}" presName="hierRoot2" presStyleCnt="0">
        <dgm:presLayoutVars>
          <dgm:hierBranch val="init"/>
        </dgm:presLayoutVars>
      </dgm:prSet>
      <dgm:spPr/>
    </dgm:pt>
    <dgm:pt modelId="{8E32FCC4-8DEC-4DCE-AD36-0F4FD1AD844C}" type="pres">
      <dgm:prSet presAssocID="{13B4A2FD-805A-41E6-92A4-680E090B84BC}" presName="rootComposite" presStyleCnt="0"/>
      <dgm:spPr/>
    </dgm:pt>
    <dgm:pt modelId="{4050D92D-1517-4094-A942-2E44285E2F83}" type="pres">
      <dgm:prSet presAssocID="{13B4A2FD-805A-41E6-92A4-680E090B84BC}" presName="rootText" presStyleLbl="node1" presStyleIdx="2" presStyleCnt="3">
        <dgm:presLayoutVars>
          <dgm:chMax/>
          <dgm:chPref val="3"/>
        </dgm:presLayoutVars>
      </dgm:prSet>
      <dgm:spPr/>
    </dgm:pt>
    <dgm:pt modelId="{A3FCF35A-7C80-4AE2-90AB-95AEA5CFBC42}" type="pres">
      <dgm:prSet presAssocID="{13B4A2FD-805A-41E6-92A4-680E090B84BC}" presName="titleText2" presStyleLbl="fgAcc1" presStyleIdx="2" presStyleCnt="3">
        <dgm:presLayoutVars>
          <dgm:chMax val="0"/>
          <dgm:chPref val="0"/>
        </dgm:presLayoutVars>
      </dgm:prSet>
      <dgm:spPr/>
    </dgm:pt>
    <dgm:pt modelId="{2EA7D296-1904-4EA6-85B6-570115BF343B}" type="pres">
      <dgm:prSet presAssocID="{13B4A2FD-805A-41E6-92A4-680E090B84BC}" presName="rootConnector" presStyleLbl="node2" presStyleIdx="0" presStyleCnt="0"/>
      <dgm:spPr/>
    </dgm:pt>
    <dgm:pt modelId="{764C2E49-9867-48A1-BA52-E4E5B4D92ABC}" type="pres">
      <dgm:prSet presAssocID="{13B4A2FD-805A-41E6-92A4-680E090B84BC}" presName="hierChild4" presStyleCnt="0"/>
      <dgm:spPr/>
    </dgm:pt>
    <dgm:pt modelId="{02409264-6751-4D28-B5AD-DC7B6397959A}" type="pres">
      <dgm:prSet presAssocID="{13B4A2FD-805A-41E6-92A4-680E090B84BC}" presName="hierChild5" presStyleCnt="0"/>
      <dgm:spPr/>
    </dgm:pt>
    <dgm:pt modelId="{50A72C2F-0BF3-4FB7-BC08-B70528DFA1EC}" type="pres">
      <dgm:prSet presAssocID="{A5B0FF6E-A673-4C3D-8C83-8FEEAC621CD4}" presName="hierChild3" presStyleCnt="0"/>
      <dgm:spPr/>
    </dgm:pt>
  </dgm:ptLst>
  <dgm:cxnLst>
    <dgm:cxn modelId="{FC61EE04-B813-4632-940B-5A700B8CFA67}" type="presOf" srcId="{13B4A2FD-805A-41E6-92A4-680E090B84BC}" destId="{4050D92D-1517-4094-A942-2E44285E2F83}" srcOrd="0" destOrd="0" presId="urn:microsoft.com/office/officeart/2008/layout/NameandTitleOrganizationalChart"/>
    <dgm:cxn modelId="{E18DB80D-715A-45D5-B713-7D40C9533126}" type="presOf" srcId="{F1CF8903-AD30-4A1A-B5E4-B94DBB71FDA2}" destId="{C6E932E6-40A5-4E1D-B8F0-A0104930A7D2}" srcOrd="0" destOrd="0" presId="urn:microsoft.com/office/officeart/2008/layout/NameandTitleOrganizationalChart"/>
    <dgm:cxn modelId="{F863C723-57FF-46E7-96F2-842FA390216C}" type="presOf" srcId="{592D94B0-58E1-46E0-99AB-4A9550094266}" destId="{F1A96EC9-9D17-442F-A1A4-5D24AF8CC697}" srcOrd="0" destOrd="0" presId="urn:microsoft.com/office/officeart/2008/layout/NameandTitleOrganizationalChart"/>
    <dgm:cxn modelId="{32C93A34-06F9-443A-BC27-90204CB5A5AB}" type="presOf" srcId="{13B4A2FD-805A-41E6-92A4-680E090B84BC}" destId="{2EA7D296-1904-4EA6-85B6-570115BF343B}" srcOrd="1" destOrd="0" presId="urn:microsoft.com/office/officeart/2008/layout/NameandTitleOrganizationalChart"/>
    <dgm:cxn modelId="{668B9836-4178-496B-BE07-6B93FF453C01}" type="presOf" srcId="{9F5484C9-BAB4-4DC0-82CA-771C8585D988}" destId="{A25015D3-3CE5-49A4-BB03-40AEC86592A6}" srcOrd="0" destOrd="0" presId="urn:microsoft.com/office/officeart/2008/layout/NameandTitleOrganizationalChart"/>
    <dgm:cxn modelId="{F43D645F-7560-4DE3-90D7-BF7AA912ED1B}" type="presOf" srcId="{9F8CE3D4-F50B-41DF-BF78-DA907DC609B9}" destId="{8D55441B-8E99-4F5E-8C08-94BE975A7468}" srcOrd="0" destOrd="0" presId="urn:microsoft.com/office/officeart/2008/layout/NameandTitleOrganizationalChart"/>
    <dgm:cxn modelId="{39D14450-93AA-49AA-BA79-18726FADCE90}" type="presOf" srcId="{537E6A79-FCB9-4A71-89FF-25F775B252B4}" destId="{4AE15819-5E8E-42B7-A376-FAE73E6E4F43}" srcOrd="0" destOrd="0" presId="urn:microsoft.com/office/officeart/2008/layout/NameandTitleOrganizationalChart"/>
    <dgm:cxn modelId="{08F93454-E269-4D61-AE06-0BA67B577957}" srcId="{1B3A7D58-2A91-4CC0-8958-2AB3ADDB458E}" destId="{A5B0FF6E-A673-4C3D-8C83-8FEEAC621CD4}" srcOrd="0" destOrd="0" parTransId="{3FB91390-D9DC-4227-8EC5-D2FD18476473}" sibTransId="{C2E331AE-1D04-408A-9D31-A9F83631D1D3}"/>
    <dgm:cxn modelId="{C9DC6E85-A0D9-4705-B704-85B8B64CB3EB}" type="presOf" srcId="{D4483A35-28C9-4568-80C7-54833E105BE0}" destId="{9BC15A2C-ADC8-4832-A9B4-096A320F6012}" srcOrd="1" destOrd="0" presId="urn:microsoft.com/office/officeart/2008/layout/NameandTitleOrganizationalChart"/>
    <dgm:cxn modelId="{65723DA0-6A7E-4CE3-A2F6-260C6281B7B7}" type="presOf" srcId="{A5B0FF6E-A673-4C3D-8C83-8FEEAC621CD4}" destId="{4C9B59CA-FEA4-4AC5-989B-213B9615A55A}" srcOrd="1" destOrd="0" presId="urn:microsoft.com/office/officeart/2008/layout/NameandTitleOrganizationalChart"/>
    <dgm:cxn modelId="{173863C6-2127-4914-B641-B9A1D591BEC1}" type="presOf" srcId="{C2E331AE-1D04-408A-9D31-A9F83631D1D3}" destId="{8D6B4BC9-A362-419C-BDE1-05D89219E373}" srcOrd="0" destOrd="0" presId="urn:microsoft.com/office/officeart/2008/layout/NameandTitleOrganizationalChart"/>
    <dgm:cxn modelId="{6929D0C8-EB2D-4F7F-8891-E0777C7FA6B6}" srcId="{A5B0FF6E-A673-4C3D-8C83-8FEEAC621CD4}" destId="{D4483A35-28C9-4568-80C7-54833E105BE0}" srcOrd="0" destOrd="0" parTransId="{9F8CE3D4-F50B-41DF-BF78-DA907DC609B9}" sibTransId="{9F5484C9-BAB4-4DC0-82CA-771C8585D988}"/>
    <dgm:cxn modelId="{FC59DEC9-BFC4-4024-9A7E-23AA819C8A2D}" type="presOf" srcId="{D4483A35-28C9-4568-80C7-54833E105BE0}" destId="{A3A9B429-9B1C-428D-B28C-3FCE115E26F9}" srcOrd="0" destOrd="0" presId="urn:microsoft.com/office/officeart/2008/layout/NameandTitleOrganizationalChart"/>
    <dgm:cxn modelId="{50D68AD0-4C61-4E8A-AF89-05595260EFC3}" type="presOf" srcId="{1B3A7D58-2A91-4CC0-8958-2AB3ADDB458E}" destId="{E6154720-AECA-4466-A370-77A4F14C60F0}" srcOrd="0" destOrd="0" presId="urn:microsoft.com/office/officeart/2008/layout/NameandTitleOrganizationalChart"/>
    <dgm:cxn modelId="{583457D8-93C8-41C3-9B5C-8DD1D3F863B1}" type="presOf" srcId="{474F9C5A-B885-4301-B5E0-A6815DE1C47F}" destId="{31BC7011-763D-4A9A-BB2B-1728FFC96EEE}" srcOrd="0" destOrd="0" presId="urn:microsoft.com/office/officeart/2008/layout/NameandTitleOrganizationalChart"/>
    <dgm:cxn modelId="{3F858EDA-8884-415C-94B4-DB93BA6B4399}" type="presOf" srcId="{A5B0FF6E-A673-4C3D-8C83-8FEEAC621CD4}" destId="{E87FF137-4B81-45C5-98E9-4FEE9972A260}" srcOrd="0" destOrd="0" presId="urn:microsoft.com/office/officeart/2008/layout/NameandTitleOrganizationalChart"/>
    <dgm:cxn modelId="{11D8F2E9-3518-4A85-89C4-8E1730B279A1}" type="presOf" srcId="{5BBB509B-E686-4019-86D8-2F4D3F6A751B}" destId="{A3FCF35A-7C80-4AE2-90AB-95AEA5CFBC42}" srcOrd="0" destOrd="0" presId="urn:microsoft.com/office/officeart/2008/layout/NameandTitleOrganizationalChart"/>
    <dgm:cxn modelId="{78E03EEA-AA5B-402C-B4CA-847F4343C290}" srcId="{A5B0FF6E-A673-4C3D-8C83-8FEEAC621CD4}" destId="{13B4A2FD-805A-41E6-92A4-680E090B84BC}" srcOrd="2" destOrd="0" parTransId="{592D94B0-58E1-46E0-99AB-4A9550094266}" sibTransId="{5BBB509B-E686-4019-86D8-2F4D3F6A751B}"/>
    <dgm:cxn modelId="{8A5020EB-29E3-42EC-88B0-04AC8D53452E}" type="presOf" srcId="{474F9C5A-B885-4301-B5E0-A6815DE1C47F}" destId="{DF4311D4-A9F9-4221-939B-1DBA14B29256}" srcOrd="1" destOrd="0" presId="urn:microsoft.com/office/officeart/2008/layout/NameandTitleOrganizationalChart"/>
    <dgm:cxn modelId="{CCE060F3-8B5A-4C0E-8C83-7669AAD54CBB}" srcId="{A5B0FF6E-A673-4C3D-8C83-8FEEAC621CD4}" destId="{474F9C5A-B885-4301-B5E0-A6815DE1C47F}" srcOrd="1" destOrd="0" parTransId="{F1CF8903-AD30-4A1A-B5E4-B94DBB71FDA2}" sibTransId="{537E6A79-FCB9-4A71-89FF-25F775B252B4}"/>
    <dgm:cxn modelId="{93ACDCC6-BA70-48F7-B9DE-C58F17763111}" type="presParOf" srcId="{E6154720-AECA-4466-A370-77A4F14C60F0}" destId="{8A40ACC2-A85B-4303-8B39-39F94BC90FB0}" srcOrd="0" destOrd="0" presId="urn:microsoft.com/office/officeart/2008/layout/NameandTitleOrganizationalChart"/>
    <dgm:cxn modelId="{436C756B-B1B5-4AA3-A7A6-5E4D0B43560E}" type="presParOf" srcId="{8A40ACC2-A85B-4303-8B39-39F94BC90FB0}" destId="{963071EC-7A4F-4995-A04D-7DC2CB852B75}" srcOrd="0" destOrd="0" presId="urn:microsoft.com/office/officeart/2008/layout/NameandTitleOrganizationalChart"/>
    <dgm:cxn modelId="{602D0DFD-2C22-4FD4-8E13-3DECDE2A3A90}" type="presParOf" srcId="{963071EC-7A4F-4995-A04D-7DC2CB852B75}" destId="{E87FF137-4B81-45C5-98E9-4FEE9972A260}" srcOrd="0" destOrd="0" presId="urn:microsoft.com/office/officeart/2008/layout/NameandTitleOrganizationalChart"/>
    <dgm:cxn modelId="{21D3C224-1241-4B2F-9B10-2BB35CCE19A4}" type="presParOf" srcId="{963071EC-7A4F-4995-A04D-7DC2CB852B75}" destId="{8D6B4BC9-A362-419C-BDE1-05D89219E373}" srcOrd="1" destOrd="0" presId="urn:microsoft.com/office/officeart/2008/layout/NameandTitleOrganizationalChart"/>
    <dgm:cxn modelId="{381F18B0-7D08-4889-984A-240A03342A37}" type="presParOf" srcId="{963071EC-7A4F-4995-A04D-7DC2CB852B75}" destId="{4C9B59CA-FEA4-4AC5-989B-213B9615A55A}" srcOrd="2" destOrd="0" presId="urn:microsoft.com/office/officeart/2008/layout/NameandTitleOrganizationalChart"/>
    <dgm:cxn modelId="{AE0E4CB4-2171-4C1C-BCFD-3A904A3EC5BB}" type="presParOf" srcId="{8A40ACC2-A85B-4303-8B39-39F94BC90FB0}" destId="{62C2406E-AD14-45D6-B9F7-8713E2D034D3}" srcOrd="1" destOrd="0" presId="urn:microsoft.com/office/officeart/2008/layout/NameandTitleOrganizationalChart"/>
    <dgm:cxn modelId="{5CCC3B0E-AC4D-4AB8-B31E-003AD120D43E}" type="presParOf" srcId="{62C2406E-AD14-45D6-B9F7-8713E2D034D3}" destId="{8D55441B-8E99-4F5E-8C08-94BE975A7468}" srcOrd="0" destOrd="0" presId="urn:microsoft.com/office/officeart/2008/layout/NameandTitleOrganizationalChart"/>
    <dgm:cxn modelId="{41FA3443-B5DB-4DEE-84DE-EA7EF5C69594}" type="presParOf" srcId="{62C2406E-AD14-45D6-B9F7-8713E2D034D3}" destId="{33CC9200-525E-44B7-BA2F-CDA9240F14E9}" srcOrd="1" destOrd="0" presId="urn:microsoft.com/office/officeart/2008/layout/NameandTitleOrganizationalChart"/>
    <dgm:cxn modelId="{FF06ACA3-5B4A-4691-9C3E-9D2EF142F165}" type="presParOf" srcId="{33CC9200-525E-44B7-BA2F-CDA9240F14E9}" destId="{361DF836-678C-4C84-9FB1-CEB3C0816C22}" srcOrd="0" destOrd="0" presId="urn:microsoft.com/office/officeart/2008/layout/NameandTitleOrganizationalChart"/>
    <dgm:cxn modelId="{8D40676E-1A77-4B03-801A-E1FFFA8123F5}" type="presParOf" srcId="{361DF836-678C-4C84-9FB1-CEB3C0816C22}" destId="{A3A9B429-9B1C-428D-B28C-3FCE115E26F9}" srcOrd="0" destOrd="0" presId="urn:microsoft.com/office/officeart/2008/layout/NameandTitleOrganizationalChart"/>
    <dgm:cxn modelId="{E4A817FF-03CC-47B1-8925-3DD2CD323012}" type="presParOf" srcId="{361DF836-678C-4C84-9FB1-CEB3C0816C22}" destId="{A25015D3-3CE5-49A4-BB03-40AEC86592A6}" srcOrd="1" destOrd="0" presId="urn:microsoft.com/office/officeart/2008/layout/NameandTitleOrganizationalChart"/>
    <dgm:cxn modelId="{21F8418A-E21F-49E9-9021-920233F77942}" type="presParOf" srcId="{361DF836-678C-4C84-9FB1-CEB3C0816C22}" destId="{9BC15A2C-ADC8-4832-A9B4-096A320F6012}" srcOrd="2" destOrd="0" presId="urn:microsoft.com/office/officeart/2008/layout/NameandTitleOrganizationalChart"/>
    <dgm:cxn modelId="{3411DBDE-5405-4F1A-A240-205DCEDAC9D2}" type="presParOf" srcId="{33CC9200-525E-44B7-BA2F-CDA9240F14E9}" destId="{68043D98-28EA-4E0B-B5A3-F9326512F210}" srcOrd="1" destOrd="0" presId="urn:microsoft.com/office/officeart/2008/layout/NameandTitleOrganizationalChart"/>
    <dgm:cxn modelId="{3792E4EB-553A-4BA0-9D28-16B7577D5481}" type="presParOf" srcId="{33CC9200-525E-44B7-BA2F-CDA9240F14E9}" destId="{1F5D01BE-BBC7-4B67-822C-CA56706FA4FD}" srcOrd="2" destOrd="0" presId="urn:microsoft.com/office/officeart/2008/layout/NameandTitleOrganizationalChart"/>
    <dgm:cxn modelId="{1A406347-0675-4A8B-9661-C45AFC070B9F}" type="presParOf" srcId="{62C2406E-AD14-45D6-B9F7-8713E2D034D3}" destId="{C6E932E6-40A5-4E1D-B8F0-A0104930A7D2}" srcOrd="2" destOrd="0" presId="urn:microsoft.com/office/officeart/2008/layout/NameandTitleOrganizationalChart"/>
    <dgm:cxn modelId="{FFB332EC-A5EC-4437-9114-513C4C2696A1}" type="presParOf" srcId="{62C2406E-AD14-45D6-B9F7-8713E2D034D3}" destId="{148CDBA1-2EBE-4047-B8F3-77D1B7BA55FF}" srcOrd="3" destOrd="0" presId="urn:microsoft.com/office/officeart/2008/layout/NameandTitleOrganizationalChart"/>
    <dgm:cxn modelId="{EF1AF635-2653-4164-A03C-F6D1BA9EE5EE}" type="presParOf" srcId="{148CDBA1-2EBE-4047-B8F3-77D1B7BA55FF}" destId="{DC23F638-55DD-49CE-BDE5-DF127E2F6E32}" srcOrd="0" destOrd="0" presId="urn:microsoft.com/office/officeart/2008/layout/NameandTitleOrganizationalChart"/>
    <dgm:cxn modelId="{988F594C-401A-4D1E-A7DB-C34ED6820645}" type="presParOf" srcId="{DC23F638-55DD-49CE-BDE5-DF127E2F6E32}" destId="{31BC7011-763D-4A9A-BB2B-1728FFC96EEE}" srcOrd="0" destOrd="0" presId="urn:microsoft.com/office/officeart/2008/layout/NameandTitleOrganizationalChart"/>
    <dgm:cxn modelId="{9C28962B-DA00-495F-8DF0-743576DC7DAF}" type="presParOf" srcId="{DC23F638-55DD-49CE-BDE5-DF127E2F6E32}" destId="{4AE15819-5E8E-42B7-A376-FAE73E6E4F43}" srcOrd="1" destOrd="0" presId="urn:microsoft.com/office/officeart/2008/layout/NameandTitleOrganizationalChart"/>
    <dgm:cxn modelId="{FADD6458-4A1C-4727-B7AA-0A54F99ACFCA}" type="presParOf" srcId="{DC23F638-55DD-49CE-BDE5-DF127E2F6E32}" destId="{DF4311D4-A9F9-4221-939B-1DBA14B29256}" srcOrd="2" destOrd="0" presId="urn:microsoft.com/office/officeart/2008/layout/NameandTitleOrganizationalChart"/>
    <dgm:cxn modelId="{8CFD3B88-E911-4147-903B-267B21D4C68E}" type="presParOf" srcId="{148CDBA1-2EBE-4047-B8F3-77D1B7BA55FF}" destId="{FFE050FE-9160-4503-9F9B-3A7F45FA4C8C}" srcOrd="1" destOrd="0" presId="urn:microsoft.com/office/officeart/2008/layout/NameandTitleOrganizationalChart"/>
    <dgm:cxn modelId="{53ED3F39-D6D4-4CD4-A1AE-9F04D3573F27}" type="presParOf" srcId="{148CDBA1-2EBE-4047-B8F3-77D1B7BA55FF}" destId="{A469B4CB-B6B7-4CF4-AFC1-EA02CDA31D19}" srcOrd="2" destOrd="0" presId="urn:microsoft.com/office/officeart/2008/layout/NameandTitleOrganizationalChart"/>
    <dgm:cxn modelId="{A63411B4-1493-4B4B-A434-6870B4930CA1}" type="presParOf" srcId="{62C2406E-AD14-45D6-B9F7-8713E2D034D3}" destId="{F1A96EC9-9D17-442F-A1A4-5D24AF8CC697}" srcOrd="4" destOrd="0" presId="urn:microsoft.com/office/officeart/2008/layout/NameandTitleOrganizationalChart"/>
    <dgm:cxn modelId="{FAD944BE-0DB4-438D-9ED0-48DEF6CAFF03}" type="presParOf" srcId="{62C2406E-AD14-45D6-B9F7-8713E2D034D3}" destId="{0A93D1E5-7B02-4AF8-A659-E8F7F08FB6CA}" srcOrd="5" destOrd="0" presId="urn:microsoft.com/office/officeart/2008/layout/NameandTitleOrganizationalChart"/>
    <dgm:cxn modelId="{19359BD4-01F8-49E3-A435-A2D3253FECE2}" type="presParOf" srcId="{0A93D1E5-7B02-4AF8-A659-E8F7F08FB6CA}" destId="{8E32FCC4-8DEC-4DCE-AD36-0F4FD1AD844C}" srcOrd="0" destOrd="0" presId="urn:microsoft.com/office/officeart/2008/layout/NameandTitleOrganizationalChart"/>
    <dgm:cxn modelId="{8814937F-41F5-41A5-960F-34293FEC4CBB}" type="presParOf" srcId="{8E32FCC4-8DEC-4DCE-AD36-0F4FD1AD844C}" destId="{4050D92D-1517-4094-A942-2E44285E2F83}" srcOrd="0" destOrd="0" presId="urn:microsoft.com/office/officeart/2008/layout/NameandTitleOrganizationalChart"/>
    <dgm:cxn modelId="{3A57247F-BC83-4355-8349-715BD0083C09}" type="presParOf" srcId="{8E32FCC4-8DEC-4DCE-AD36-0F4FD1AD844C}" destId="{A3FCF35A-7C80-4AE2-90AB-95AEA5CFBC42}" srcOrd="1" destOrd="0" presId="urn:microsoft.com/office/officeart/2008/layout/NameandTitleOrganizationalChart"/>
    <dgm:cxn modelId="{9CB3A1B1-D701-433B-8D2D-15235223A7D3}" type="presParOf" srcId="{8E32FCC4-8DEC-4DCE-AD36-0F4FD1AD844C}" destId="{2EA7D296-1904-4EA6-85B6-570115BF343B}" srcOrd="2" destOrd="0" presId="urn:microsoft.com/office/officeart/2008/layout/NameandTitleOrganizationalChart"/>
    <dgm:cxn modelId="{744AB8B4-3EC7-4A2E-BDD4-1CCACB37CE69}" type="presParOf" srcId="{0A93D1E5-7B02-4AF8-A659-E8F7F08FB6CA}" destId="{764C2E49-9867-48A1-BA52-E4E5B4D92ABC}" srcOrd="1" destOrd="0" presId="urn:microsoft.com/office/officeart/2008/layout/NameandTitleOrganizationalChart"/>
    <dgm:cxn modelId="{8AD77295-62D4-4485-BCA1-A2938F6E5C43}" type="presParOf" srcId="{0A93D1E5-7B02-4AF8-A659-E8F7F08FB6CA}" destId="{02409264-6751-4D28-B5AD-DC7B6397959A}" srcOrd="2" destOrd="0" presId="urn:microsoft.com/office/officeart/2008/layout/NameandTitleOrganizationalChart"/>
    <dgm:cxn modelId="{3B005CA4-565D-44FB-86ED-FC3B67BEEE09}" type="presParOf" srcId="{8A40ACC2-A85B-4303-8B39-39F94BC90FB0}" destId="{50A72C2F-0BF3-4FB7-BC08-B70528DFA1EC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A96EC9-9D17-442F-A1A4-5D24AF8CC697}">
      <dsp:nvSpPr>
        <dsp:cNvPr id="0" name=""/>
        <dsp:cNvSpPr/>
      </dsp:nvSpPr>
      <dsp:spPr>
        <a:xfrm>
          <a:off x="4008169" y="1867574"/>
          <a:ext cx="2861147" cy="6379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0325"/>
              </a:lnTo>
              <a:lnTo>
                <a:pt x="2861147" y="380325"/>
              </a:lnTo>
              <a:lnTo>
                <a:pt x="2861147" y="63796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E932E6-40A5-4E1D-B8F0-A0104930A7D2}">
      <dsp:nvSpPr>
        <dsp:cNvPr id="0" name=""/>
        <dsp:cNvSpPr/>
      </dsp:nvSpPr>
      <dsp:spPr>
        <a:xfrm>
          <a:off x="3962449" y="1867574"/>
          <a:ext cx="91440" cy="6379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796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55441B-8E99-4F5E-8C08-94BE975A7468}">
      <dsp:nvSpPr>
        <dsp:cNvPr id="0" name=""/>
        <dsp:cNvSpPr/>
      </dsp:nvSpPr>
      <dsp:spPr>
        <a:xfrm>
          <a:off x="1147021" y="1867574"/>
          <a:ext cx="2861147" cy="637964"/>
        </a:xfrm>
        <a:custGeom>
          <a:avLst/>
          <a:gdLst/>
          <a:ahLst/>
          <a:cxnLst/>
          <a:rect l="0" t="0" r="0" b="0"/>
          <a:pathLst>
            <a:path>
              <a:moveTo>
                <a:pt x="2861147" y="0"/>
              </a:moveTo>
              <a:lnTo>
                <a:pt x="2861147" y="380325"/>
              </a:lnTo>
              <a:lnTo>
                <a:pt x="0" y="380325"/>
              </a:lnTo>
              <a:lnTo>
                <a:pt x="0" y="63796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FF137-4B81-45C5-98E9-4FEE9972A260}">
      <dsp:nvSpPr>
        <dsp:cNvPr id="0" name=""/>
        <dsp:cNvSpPr/>
      </dsp:nvSpPr>
      <dsp:spPr>
        <a:xfrm>
          <a:off x="2941865" y="763405"/>
          <a:ext cx="2132607" cy="11041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5811" numCol="1" spcCol="1270" anchor="ctr" anchorCtr="0">
          <a:noAutofit/>
          <a:sp3d extrusionH="28000" prstMaterial="matte"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300" b="0" i="0" u="none" strike="noStrike" kern="1200" cap="none" normalizeH="0" baseline="0">
              <a:ln/>
              <a:effectLst/>
              <a:latin typeface="Arial" charset="0"/>
            </a:rPr>
            <a:t>KlickDichSchlau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300" b="0" i="0" u="none" strike="noStrike" kern="1200" cap="none" normalizeH="0" baseline="0">
              <a:ln/>
              <a:effectLst/>
              <a:latin typeface="Arial" charset="0"/>
            </a:rPr>
            <a:t>Tours</a:t>
          </a:r>
        </a:p>
      </dsp:txBody>
      <dsp:txXfrm>
        <a:off x="2941865" y="763405"/>
        <a:ext cx="2132607" cy="1104169"/>
      </dsp:txXfrm>
    </dsp:sp>
    <dsp:sp modelId="{8D6B4BC9-A362-419C-BDE1-05D89219E373}">
      <dsp:nvSpPr>
        <dsp:cNvPr id="0" name=""/>
        <dsp:cNvSpPr/>
      </dsp:nvSpPr>
      <dsp:spPr>
        <a:xfrm>
          <a:off x="3368387" y="1622203"/>
          <a:ext cx="1919347" cy="3680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58420" bIns="14605" numCol="1" spcCol="1270" anchor="ctr" anchorCtr="0">
          <a:noAutofit/>
        </a:bodyPr>
        <a:lstStyle/>
        <a:p>
          <a:pPr marL="0" lvl="0" indent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300" kern="1200"/>
        </a:p>
      </dsp:txBody>
      <dsp:txXfrm>
        <a:off x="3368387" y="1622203"/>
        <a:ext cx="1919347" cy="368056"/>
      </dsp:txXfrm>
    </dsp:sp>
    <dsp:sp modelId="{A3A9B429-9B1C-428D-B28C-3FCE115E26F9}">
      <dsp:nvSpPr>
        <dsp:cNvPr id="0" name=""/>
        <dsp:cNvSpPr/>
      </dsp:nvSpPr>
      <dsp:spPr>
        <a:xfrm>
          <a:off x="80717" y="2505539"/>
          <a:ext cx="2132607" cy="110416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5811" numCol="1" spcCol="1270" anchor="ctr" anchorCtr="0">
          <a:noAutofit/>
          <a:sp3d extrusionH="28000" prstMaterial="matte"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300" b="0" i="0" u="none" strike="noStrike" kern="1200" cap="none" normalizeH="0" baseline="0">
              <a:ln/>
              <a:effectLst/>
              <a:latin typeface="Arial" charset="0"/>
            </a:rPr>
            <a:t>Busreisen</a:t>
          </a:r>
        </a:p>
      </dsp:txBody>
      <dsp:txXfrm>
        <a:off x="80717" y="2505539"/>
        <a:ext cx="2132607" cy="1104169"/>
      </dsp:txXfrm>
    </dsp:sp>
    <dsp:sp modelId="{A25015D3-3CE5-49A4-BB03-40AEC86592A6}">
      <dsp:nvSpPr>
        <dsp:cNvPr id="0" name=""/>
        <dsp:cNvSpPr/>
      </dsp:nvSpPr>
      <dsp:spPr>
        <a:xfrm>
          <a:off x="507239" y="3364338"/>
          <a:ext cx="1919347" cy="3680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500" kern="1200"/>
        </a:p>
      </dsp:txBody>
      <dsp:txXfrm>
        <a:off x="507239" y="3364338"/>
        <a:ext cx="1919347" cy="368056"/>
      </dsp:txXfrm>
    </dsp:sp>
    <dsp:sp modelId="{31BC7011-763D-4A9A-BB2B-1728FFC96EEE}">
      <dsp:nvSpPr>
        <dsp:cNvPr id="0" name=""/>
        <dsp:cNvSpPr/>
      </dsp:nvSpPr>
      <dsp:spPr>
        <a:xfrm>
          <a:off x="2941865" y="2505539"/>
          <a:ext cx="2132607" cy="1104169"/>
        </a:xfrm>
        <a:prstGeom prst="rect">
          <a:avLst/>
        </a:prstGeom>
        <a:solidFill>
          <a:schemeClr val="accent2">
            <a:hueOff val="-993261"/>
            <a:satOff val="-38406"/>
            <a:lumOff val="2098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5811" numCol="1" spcCol="1270" anchor="ctr" anchorCtr="0">
          <a:noAutofit/>
          <a:sp3d extrusionH="28000" prstMaterial="matte"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300" b="0" i="0" u="none" strike="noStrike" kern="1200" cap="none" normalizeH="0" baseline="0">
              <a:ln/>
              <a:effectLst/>
              <a:latin typeface="Arial" charset="0"/>
            </a:rPr>
            <a:t>Schiffsreisen</a:t>
          </a:r>
        </a:p>
      </dsp:txBody>
      <dsp:txXfrm>
        <a:off x="2941865" y="2505539"/>
        <a:ext cx="2132607" cy="1104169"/>
      </dsp:txXfrm>
    </dsp:sp>
    <dsp:sp modelId="{4AE15819-5E8E-42B7-A376-FAE73E6E4F43}">
      <dsp:nvSpPr>
        <dsp:cNvPr id="0" name=""/>
        <dsp:cNvSpPr/>
      </dsp:nvSpPr>
      <dsp:spPr>
        <a:xfrm>
          <a:off x="3368387" y="3364338"/>
          <a:ext cx="1919347" cy="3680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993261"/>
              <a:satOff val="-38406"/>
              <a:lumOff val="20980"/>
              <a:alphaOff val="0"/>
            </a:schemeClr>
          </a:solidFill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500" kern="1200"/>
        </a:p>
      </dsp:txBody>
      <dsp:txXfrm>
        <a:off x="3368387" y="3364338"/>
        <a:ext cx="1919347" cy="368056"/>
      </dsp:txXfrm>
    </dsp:sp>
    <dsp:sp modelId="{4050D92D-1517-4094-A942-2E44285E2F83}">
      <dsp:nvSpPr>
        <dsp:cNvPr id="0" name=""/>
        <dsp:cNvSpPr/>
      </dsp:nvSpPr>
      <dsp:spPr>
        <a:xfrm>
          <a:off x="5803013" y="2505539"/>
          <a:ext cx="2132607" cy="1104169"/>
        </a:xfrm>
        <a:prstGeom prst="rect">
          <a:avLst/>
        </a:prstGeom>
        <a:solidFill>
          <a:schemeClr val="accent2">
            <a:hueOff val="-1986521"/>
            <a:satOff val="-76812"/>
            <a:lumOff val="4196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55811" numCol="1" spcCol="1270" anchor="ctr" anchorCtr="0">
          <a:noAutofit/>
          <a:sp3d extrusionH="28000" prstMaterial="matte"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de-AT" altLang="de-DE" sz="2300" b="0" i="0" u="none" strike="noStrike" kern="1200" cap="none" normalizeH="0" baseline="0">
              <a:ln/>
              <a:effectLst/>
              <a:latin typeface="Arial" charset="0"/>
            </a:rPr>
            <a:t>Flugreisen</a:t>
          </a:r>
        </a:p>
      </dsp:txBody>
      <dsp:txXfrm>
        <a:off x="5803013" y="2505539"/>
        <a:ext cx="2132607" cy="1104169"/>
      </dsp:txXfrm>
    </dsp:sp>
    <dsp:sp modelId="{A3FCF35A-7C80-4AE2-90AB-95AEA5CFBC42}">
      <dsp:nvSpPr>
        <dsp:cNvPr id="0" name=""/>
        <dsp:cNvSpPr/>
      </dsp:nvSpPr>
      <dsp:spPr>
        <a:xfrm>
          <a:off x="6229535" y="3364338"/>
          <a:ext cx="1919347" cy="3680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1986521"/>
              <a:satOff val="-76812"/>
              <a:lumOff val="41961"/>
              <a:alphaOff val="0"/>
            </a:schemeClr>
          </a:solidFill>
          <a:prstDash val="solid"/>
        </a:ln>
        <a:effectLst/>
        <a:sp3d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0" tIns="15875" rIns="63500" bIns="15875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500" kern="1200"/>
        </a:p>
      </dsp:txBody>
      <dsp:txXfrm>
        <a:off x="6229535" y="3364338"/>
        <a:ext cx="1919347" cy="368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4403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3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403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4403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4403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4404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4404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04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4404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404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404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4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405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405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de-AT" altLang="de-DE" noProof="0"/>
              <a:t>Titelmasterformat durch Klicken bearbeiten</a:t>
            </a:r>
          </a:p>
        </p:txBody>
      </p:sp>
      <p:sp>
        <p:nvSpPr>
          <p:cNvPr id="4405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de-AT" altLang="de-DE" noProof="0"/>
              <a:t>Formatvorlage des Untertitelmasters durch Klicken bearbeiten</a:t>
            </a:r>
          </a:p>
        </p:txBody>
      </p:sp>
      <p:sp>
        <p:nvSpPr>
          <p:cNvPr id="44056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405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061721B-7956-4346-8BC6-B226E32E34EA}" type="slidenum">
              <a:rPr lang="de-AT" altLang="de-DE"/>
              <a:pPr/>
              <a:t>‹Nr.›</a:t>
            </a:fld>
            <a:endParaRPr lang="de-AT" altLang="de-DE"/>
          </a:p>
        </p:txBody>
      </p:sp>
      <p:sp>
        <p:nvSpPr>
          <p:cNvPr id="44058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B9F82-952D-4F12-A16A-192C7FB55314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90483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BE70E-8D38-4A1D-B7BA-8F02A8147A7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3988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E275869-2A7E-4F2A-BD3F-F33B105DDF9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60213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C2FEAC6-3974-4062-A424-56B35898340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2225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923088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FFFC1D1-F6E5-4C9A-8FFB-2CA00CCFB63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6933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FA9DD-3260-400F-91F6-680A102B881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29627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E8FD2-4998-423A-AAC8-0CAE5431A64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1771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44EFC-B317-4FA9-907D-22DB5456170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59424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81AF1-8B80-49E0-BEFE-EA7420B60FD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684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6ADB8-3FCB-4031-A24D-CD17F200A196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88920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D221F-DAA9-44EC-AC64-7CB715C6036D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8984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F7285-14F2-448A-B68C-B8A0B016EDF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0040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C997D-67C5-48A2-A35B-D7723BBF5270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55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301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1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301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43014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4301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4301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4301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1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1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2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02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4302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302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4302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4302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4303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69230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Titelmasterformat durch Klicken bearbeiten</a:t>
            </a:r>
          </a:p>
        </p:txBody>
      </p:sp>
      <p:sp>
        <p:nvSpPr>
          <p:cNvPr id="43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Textmasterformate durch Klicken bearbeiten</a:t>
            </a:r>
          </a:p>
          <a:p>
            <a:pPr lvl="1"/>
            <a:r>
              <a:rPr lang="de-AT" altLang="de-DE"/>
              <a:t>Zweite Ebene</a:t>
            </a:r>
          </a:p>
          <a:p>
            <a:pPr lvl="2"/>
            <a:r>
              <a:rPr lang="de-AT" altLang="de-DE"/>
              <a:t>Dritte Ebene</a:t>
            </a:r>
          </a:p>
          <a:p>
            <a:pPr lvl="3"/>
            <a:r>
              <a:rPr lang="de-AT" altLang="de-DE"/>
              <a:t>Vierte Ebene</a:t>
            </a:r>
          </a:p>
          <a:p>
            <a:pPr lvl="4"/>
            <a:r>
              <a:rPr lang="de-AT" altLang="de-DE"/>
              <a:t>Fünfte Ebene</a:t>
            </a:r>
          </a:p>
        </p:txBody>
      </p:sp>
      <p:sp>
        <p:nvSpPr>
          <p:cNvPr id="4303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de-AT" altLang="de-DE"/>
          </a:p>
        </p:txBody>
      </p:sp>
      <p:sp>
        <p:nvSpPr>
          <p:cNvPr id="4303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de-AT" altLang="de-DE"/>
          </a:p>
        </p:txBody>
      </p:sp>
      <p:sp>
        <p:nvSpPr>
          <p:cNvPr id="4303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FE95F65-0C08-4DA0-A104-8933F9FA2F45}" type="slidenum">
              <a:rPr lang="de-AT" altLang="de-DE"/>
              <a:pPr/>
              <a:t>‹Nr.›</a:t>
            </a:fld>
            <a:endParaRPr lang="de-AT" altLang="de-DE"/>
          </a:p>
        </p:txBody>
      </p:sp>
      <p:pic>
        <p:nvPicPr>
          <p:cNvPr id="43035" name="Picture 27" descr="Doppeldecker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60350"/>
            <a:ext cx="1439862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AT" altLang="de-DE"/>
              <a:t>KlickDichSchlau-Tours Angebot der Woche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altLang="de-DE"/>
              <a:t>Ein Wochenende in Wien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 rot="-1336806">
            <a:off x="4967288" y="4076700"/>
            <a:ext cx="4176712" cy="2016125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de-AT" altLang="de-DE" sz="2800" dirty="0">
                <a:solidFill>
                  <a:srgbClr val="FFFF00"/>
                </a:solidFill>
              </a:rPr>
              <a:t>Sonderangebot!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altLang="de-DE"/>
              <a:t>Wien-Wochenende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/>
              <a:t>Anreise: </a:t>
            </a:r>
          </a:p>
          <a:p>
            <a:pPr lvl="1"/>
            <a:r>
              <a:rPr lang="de-AT" altLang="de-DE"/>
              <a:t>zu Fuss </a:t>
            </a:r>
            <a:endParaRPr lang="de-DE" altLang="de-DE"/>
          </a:p>
          <a:p>
            <a:pPr lvl="1"/>
            <a:r>
              <a:rPr lang="de-AT" altLang="de-DE"/>
              <a:t>oder per Anhalter</a:t>
            </a:r>
          </a:p>
          <a:p>
            <a:r>
              <a:rPr lang="de-AT" altLang="de-DE"/>
              <a:t>Übernachtung im Tausend-Sterne Hotel (unter freiem Himmel)</a:t>
            </a:r>
          </a:p>
          <a:p>
            <a:r>
              <a:rPr lang="de-AT" altLang="de-DE"/>
              <a:t>Stadtrundfahrt mit der Wiener U-Bahn</a:t>
            </a:r>
          </a:p>
          <a:p>
            <a:endParaRPr lang="de-AT" alt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3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Das Unternehmen</a:t>
            </a:r>
          </a:p>
        </p:txBody>
      </p:sp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545458564"/>
              </p:ext>
            </p:extLst>
          </p:nvPr>
        </p:nvGraphicFramePr>
        <p:xfrm>
          <a:off x="457200" y="1600200"/>
          <a:ext cx="8229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Bus-Flotte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de-AT" altLang="de-DE" sz="2800"/>
              <a:t>Voll klimatisiert (es zieht überall hinein)</a:t>
            </a:r>
          </a:p>
          <a:p>
            <a:r>
              <a:rPr lang="de-AT" altLang="de-DE" sz="2800"/>
              <a:t>Top-aktuelles Retro-Design</a:t>
            </a:r>
          </a:p>
        </p:txBody>
      </p:sp>
      <p:pic>
        <p:nvPicPr>
          <p:cNvPr id="28686" name="Picture 14" descr="busflott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6963" y="1600200"/>
            <a:ext cx="6950075" cy="2171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86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 Schiff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 dirty="0"/>
              <a:t>Unsinkbar</a:t>
            </a:r>
          </a:p>
          <a:p>
            <a:r>
              <a:rPr lang="de-AT" altLang="de-DE" dirty="0"/>
              <a:t>Rettungsboot</a:t>
            </a:r>
          </a:p>
        </p:txBody>
      </p:sp>
      <p:pic>
        <p:nvPicPr>
          <p:cNvPr id="30730" name="Picture 10" descr="schif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48050" y="1844675"/>
            <a:ext cx="5695950" cy="42719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Flugzeuge</a:t>
            </a: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de-AT" altLang="de-DE" sz="2800" dirty="0"/>
              <a:t>werden je nach </a:t>
            </a:r>
            <a:r>
              <a:rPr lang="de-AT" altLang="de-DE" sz="2800" dirty="0" err="1"/>
              <a:t>Grösse</a:t>
            </a:r>
            <a:r>
              <a:rPr lang="de-AT" altLang="de-DE" sz="2800" dirty="0"/>
              <a:t> der Reisegruppe aus Einzelteilen zusammengesetzt</a:t>
            </a:r>
          </a:p>
          <a:p>
            <a:endParaRPr lang="de-AT" altLang="de-DE" sz="2800" dirty="0"/>
          </a:p>
        </p:txBody>
      </p:sp>
      <p:pic>
        <p:nvPicPr>
          <p:cNvPr id="35854" name="Picture 14" descr="flugzeugteil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35"/>
          <a:stretch>
            <a:fillRect/>
          </a:stretch>
        </p:blipFill>
        <p:spPr>
          <a:xfrm>
            <a:off x="1979712" y="2852936"/>
            <a:ext cx="5327650" cy="26082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Unsere Umsätze in € </a:t>
            </a:r>
          </a:p>
        </p:txBody>
      </p:sp>
      <p:graphicFrame>
        <p:nvGraphicFramePr>
          <p:cNvPr id="2" name="Object 5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519113" y="1679575"/>
          <a:ext cx="8128000" cy="439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:push dir="u"/>
      </p:transition>
    </mc:Choice>
    <mc:Fallback xmlns="">
      <p:transition spd="slow" advTm="8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theme1.xml><?xml version="1.0" encoding="utf-8"?>
<a:theme xmlns:a="http://schemas.openxmlformats.org/drawingml/2006/main" name="Bergspitze">
  <a:themeElements>
    <a:clrScheme name="Bergspitze 1">
      <a:dk1>
        <a:srgbClr val="4C3A1C"/>
      </a:dk1>
      <a:lt1>
        <a:srgbClr val="FFFFFF"/>
      </a:lt1>
      <a:dk2>
        <a:srgbClr val="993300"/>
      </a:dk2>
      <a:lt2>
        <a:srgbClr val="CCAA00"/>
      </a:lt2>
      <a:accent1>
        <a:srgbClr val="FF3300"/>
      </a:accent1>
      <a:accent2>
        <a:srgbClr val="9E6600"/>
      </a:accent2>
      <a:accent3>
        <a:srgbClr val="CAADAA"/>
      </a:accent3>
      <a:accent4>
        <a:srgbClr val="DADADA"/>
      </a:accent4>
      <a:accent5>
        <a:srgbClr val="FFADAA"/>
      </a:accent5>
      <a:accent6>
        <a:srgbClr val="8F5C00"/>
      </a:accent6>
      <a:hlink>
        <a:srgbClr val="FFCC00"/>
      </a:hlink>
      <a:folHlink>
        <a:srgbClr val="F7DC97"/>
      </a:folHlink>
    </a:clrScheme>
    <a:fontScheme name="Bergspitz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rgspitze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gspitze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0</TotalTime>
  <Words>70</Words>
  <Application>Microsoft Office PowerPoint</Application>
  <PresentationFormat>Bildschirmpräsentation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Arial</vt:lpstr>
      <vt:lpstr>Bergspitze</vt:lpstr>
      <vt:lpstr>KlickDichSchlau-Tours Angebot der Woche</vt:lpstr>
      <vt:lpstr>Wien-Wochenende</vt:lpstr>
      <vt:lpstr>Das Unternehmen</vt:lpstr>
      <vt:lpstr>Unsere Bus-Flotte</vt:lpstr>
      <vt:lpstr>Unser Schiff</vt:lpstr>
      <vt:lpstr>Unsere Flugzeuge</vt:lpstr>
      <vt:lpstr>Unsere Umsätze in €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Oliver Mochmann</dc:creator>
  <cp:lastModifiedBy>Robert Klingenberg</cp:lastModifiedBy>
  <cp:revision>30</cp:revision>
  <dcterms:created xsi:type="dcterms:W3CDTF">2005-06-20T15:16:58Z</dcterms:created>
  <dcterms:modified xsi:type="dcterms:W3CDTF">2021-02-09T15:24:09Z</dcterms:modified>
</cp:coreProperties>
</file>